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BB51D-E801-4C18-81AD-A24DF198EC2B}" type="datetimeFigureOut">
              <a:rPr lang="ar-IQ" smtClean="0"/>
              <a:t>15/02/1440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D22F-2E80-433D-96F1-A135AA5CD85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Conversation Level II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Real Listening and Speaking 2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Animals</a:t>
            </a:r>
            <a:endParaRPr lang="ar-IQ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5926"/>
            <a:ext cx="82296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5992"/>
            <a:ext cx="82296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Proverbs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43117"/>
            <a:ext cx="8229600" cy="256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87405"/>
            <a:ext cx="8229600" cy="395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Potato Game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7364"/>
            <a:ext cx="8229600" cy="313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Conversation Level II</vt:lpstr>
      <vt:lpstr>Animals</vt:lpstr>
      <vt:lpstr>Animals</vt:lpstr>
      <vt:lpstr>Animal Proverbs</vt:lpstr>
      <vt:lpstr>Fashion</vt:lpstr>
      <vt:lpstr>Potato Game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 Level II</dc:title>
  <dc:creator>taleeno</dc:creator>
  <cp:lastModifiedBy>taleeno</cp:lastModifiedBy>
  <cp:revision>15</cp:revision>
  <dcterms:created xsi:type="dcterms:W3CDTF">2018-10-25T19:45:15Z</dcterms:created>
  <dcterms:modified xsi:type="dcterms:W3CDTF">2018-10-25T19:57:45Z</dcterms:modified>
</cp:coreProperties>
</file>